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67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D335-F9C5-4F8D-BC92-62D3B738DC3B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CF7-0C6F-46B9-8FD3-B29EC22ACB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362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D335-F9C5-4F8D-BC92-62D3B738DC3B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CF7-0C6F-46B9-8FD3-B29EC22ACB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958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D335-F9C5-4F8D-BC92-62D3B738DC3B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CF7-0C6F-46B9-8FD3-B29EC22ACB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138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D335-F9C5-4F8D-BC92-62D3B738DC3B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CF7-0C6F-46B9-8FD3-B29EC22ACB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890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D335-F9C5-4F8D-BC92-62D3B738DC3B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CF7-0C6F-46B9-8FD3-B29EC22ACB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95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D335-F9C5-4F8D-BC92-62D3B738DC3B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CF7-0C6F-46B9-8FD3-B29EC22ACB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504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D335-F9C5-4F8D-BC92-62D3B738DC3B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CF7-0C6F-46B9-8FD3-B29EC22ACB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84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D335-F9C5-4F8D-BC92-62D3B738DC3B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CF7-0C6F-46B9-8FD3-B29EC22ACB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357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D335-F9C5-4F8D-BC92-62D3B738DC3B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CF7-0C6F-46B9-8FD3-B29EC22ACB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392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D335-F9C5-4F8D-BC92-62D3B738DC3B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CF7-0C6F-46B9-8FD3-B29EC22ACB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60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7D335-F9C5-4F8D-BC92-62D3B738DC3B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3BCF7-0C6F-46B9-8FD3-B29EC22ACB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032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7D335-F9C5-4F8D-BC92-62D3B738DC3B}" type="datetimeFigureOut">
              <a:rPr lang="en-US" smtClean="0"/>
              <a:t>11/8/2012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3BCF7-0C6F-46B9-8FD3-B29EC22ACB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05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foot= soccer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4500" y="1958181"/>
            <a:ext cx="5715000" cy="3810000"/>
          </a:xfrm>
        </p:spPr>
      </p:pic>
    </p:spTree>
    <p:extLst>
      <p:ext uri="{BB962C8B-B14F-4D97-AF65-F5344CB8AC3E}">
        <p14:creationId xmlns:p14="http://schemas.microsoft.com/office/powerpoint/2010/main" val="9414186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but=goal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199" y="2308700"/>
            <a:ext cx="5423165" cy="3253899"/>
          </a:xfrm>
        </p:spPr>
      </p:pic>
    </p:spTree>
    <p:extLst>
      <p:ext uri="{BB962C8B-B14F-4D97-AF65-F5344CB8AC3E}">
        <p14:creationId xmlns:p14="http://schemas.microsoft.com/office/powerpoint/2010/main" val="1175082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arbitre</a:t>
            </a:r>
            <a:r>
              <a:rPr lang="en-US" dirty="0" smtClean="0"/>
              <a:t>= </a:t>
            </a:r>
            <a:r>
              <a:rPr lang="en-US" dirty="0" err="1" smtClean="0"/>
              <a:t>reff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1329579"/>
            <a:ext cx="3352800" cy="5067204"/>
          </a:xfrm>
        </p:spPr>
      </p:pic>
    </p:spTree>
    <p:extLst>
      <p:ext uri="{BB962C8B-B14F-4D97-AF65-F5344CB8AC3E}">
        <p14:creationId xmlns:p14="http://schemas.microsoft.com/office/powerpoint/2010/main" val="4094470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tete</a:t>
            </a:r>
            <a:r>
              <a:rPr lang="en-US" dirty="0" smtClean="0"/>
              <a:t>= head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4266" y="1752599"/>
            <a:ext cx="5332334" cy="3994103"/>
          </a:xfrm>
        </p:spPr>
      </p:pic>
    </p:spTree>
    <p:extLst>
      <p:ext uri="{BB962C8B-B14F-4D97-AF65-F5344CB8AC3E}">
        <p14:creationId xmlns:p14="http://schemas.microsoft.com/office/powerpoint/2010/main" val="29067700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peid</a:t>
            </a:r>
            <a:r>
              <a:rPr lang="en-US" dirty="0" smtClean="0"/>
              <a:t>= foot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700" y="2514600"/>
            <a:ext cx="4528700" cy="2921742"/>
          </a:xfrm>
        </p:spPr>
      </p:pic>
    </p:spTree>
    <p:extLst>
      <p:ext uri="{BB962C8B-B14F-4D97-AF65-F5344CB8AC3E}">
        <p14:creationId xmlns:p14="http://schemas.microsoft.com/office/powerpoint/2010/main" val="16444750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Le basket= basketball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936533"/>
            <a:ext cx="3657600" cy="3699164"/>
          </a:xfrm>
        </p:spPr>
      </p:pic>
    </p:spTree>
    <p:extLst>
      <p:ext uri="{BB962C8B-B14F-4D97-AF65-F5344CB8AC3E}">
        <p14:creationId xmlns:p14="http://schemas.microsoft.com/office/powerpoint/2010/main" val="15610247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panier</a:t>
            </a:r>
            <a:r>
              <a:rPr lang="en-US" dirty="0" smtClean="0"/>
              <a:t>= basket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1485742"/>
            <a:ext cx="3886199" cy="4663438"/>
          </a:xfrm>
        </p:spPr>
      </p:pic>
    </p:spTree>
    <p:extLst>
      <p:ext uri="{BB962C8B-B14F-4D97-AF65-F5344CB8AC3E}">
        <p14:creationId xmlns:p14="http://schemas.microsoft.com/office/powerpoint/2010/main" val="27403152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panneau</a:t>
            </a:r>
            <a:r>
              <a:rPr lang="en-US" dirty="0" smtClean="0"/>
              <a:t>= </a:t>
            </a:r>
            <a:r>
              <a:rPr lang="en-US" dirty="0" err="1" smtClean="0"/>
              <a:t>backborad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1323181"/>
            <a:ext cx="3581400" cy="4775200"/>
          </a:xfrm>
        </p:spPr>
      </p:pic>
    </p:spTree>
    <p:extLst>
      <p:ext uri="{BB962C8B-B14F-4D97-AF65-F5344CB8AC3E}">
        <p14:creationId xmlns:p14="http://schemas.microsoft.com/office/powerpoint/2010/main" val="29676637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demi-</a:t>
            </a:r>
            <a:r>
              <a:rPr lang="en-US" dirty="0" err="1" smtClean="0"/>
              <a:t>cercle</a:t>
            </a:r>
            <a:r>
              <a:rPr lang="en-US" dirty="0" smtClean="0"/>
              <a:t>=half circle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751353"/>
            <a:ext cx="5189942" cy="3887447"/>
          </a:xfrm>
        </p:spPr>
      </p:pic>
    </p:spTree>
    <p:extLst>
      <p:ext uri="{BB962C8B-B14F-4D97-AF65-F5344CB8AC3E}">
        <p14:creationId xmlns:p14="http://schemas.microsoft.com/office/powerpoint/2010/main" val="14804198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base-ball=baseball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566977"/>
            <a:ext cx="4267200" cy="4286250"/>
          </a:xfrm>
        </p:spPr>
      </p:pic>
    </p:spTree>
    <p:extLst>
      <p:ext uri="{BB962C8B-B14F-4D97-AF65-F5344CB8AC3E}">
        <p14:creationId xmlns:p14="http://schemas.microsoft.com/office/powerpoint/2010/main" val="9872371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volley=volleyball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1306772"/>
            <a:ext cx="4648200" cy="4586499"/>
          </a:xfrm>
        </p:spPr>
      </p:pic>
    </p:spTree>
    <p:extLst>
      <p:ext uri="{BB962C8B-B14F-4D97-AF65-F5344CB8AC3E}">
        <p14:creationId xmlns:p14="http://schemas.microsoft.com/office/powerpoint/2010/main" val="3508924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terrain de foot=soccer field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294741"/>
            <a:ext cx="6248400" cy="4680269"/>
          </a:xfrm>
        </p:spPr>
      </p:pic>
    </p:spTree>
    <p:extLst>
      <p:ext uri="{BB962C8B-B14F-4D97-AF65-F5344CB8AC3E}">
        <p14:creationId xmlns:p14="http://schemas.microsoft.com/office/powerpoint/2010/main" val="35564320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sol=floor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013" y="1447800"/>
            <a:ext cx="6446836" cy="4724399"/>
          </a:xfrm>
        </p:spPr>
      </p:pic>
    </p:spTree>
    <p:extLst>
      <p:ext uri="{BB962C8B-B14F-4D97-AF65-F5344CB8AC3E}">
        <p14:creationId xmlns:p14="http://schemas.microsoft.com/office/powerpoint/2010/main" val="33939810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velo</a:t>
            </a:r>
            <a:r>
              <a:rPr lang="en-US" dirty="0" smtClean="0"/>
              <a:t>=to bike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17" y="1600200"/>
            <a:ext cx="6993608" cy="4343399"/>
          </a:xfrm>
        </p:spPr>
      </p:pic>
    </p:spTree>
    <p:extLst>
      <p:ext uri="{BB962C8B-B14F-4D97-AF65-F5344CB8AC3E}">
        <p14:creationId xmlns:p14="http://schemas.microsoft.com/office/powerpoint/2010/main" val="29801002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cyclisme</a:t>
            </a:r>
            <a:r>
              <a:rPr lang="en-US" dirty="0" smtClean="0"/>
              <a:t>= bike sport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318998"/>
            <a:ext cx="6446609" cy="5005602"/>
          </a:xfrm>
        </p:spPr>
      </p:pic>
    </p:spTree>
    <p:extLst>
      <p:ext uri="{BB962C8B-B14F-4D97-AF65-F5344CB8AC3E}">
        <p14:creationId xmlns:p14="http://schemas.microsoft.com/office/powerpoint/2010/main" val="22279327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coureur</a:t>
            </a:r>
            <a:r>
              <a:rPr lang="en-US" dirty="0" smtClean="0"/>
              <a:t>= racer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300650"/>
            <a:ext cx="7315200" cy="5466736"/>
          </a:xfrm>
        </p:spPr>
      </p:pic>
    </p:spTree>
    <p:extLst>
      <p:ext uri="{BB962C8B-B14F-4D97-AF65-F5344CB8AC3E}">
        <p14:creationId xmlns:p14="http://schemas.microsoft.com/office/powerpoint/2010/main" val="25378624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course= racing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189830"/>
            <a:ext cx="4839354" cy="3220370"/>
          </a:xfrm>
        </p:spPr>
      </p:pic>
    </p:spTree>
    <p:extLst>
      <p:ext uri="{BB962C8B-B14F-4D97-AF65-F5344CB8AC3E}">
        <p14:creationId xmlns:p14="http://schemas.microsoft.com/office/powerpoint/2010/main" val="22368585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piste</a:t>
            </a:r>
            <a:r>
              <a:rPr lang="en-US" dirty="0" smtClean="0"/>
              <a:t>= track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846" y="2133600"/>
            <a:ext cx="5610753" cy="3574109"/>
          </a:xfrm>
        </p:spPr>
      </p:pic>
    </p:spTree>
    <p:extLst>
      <p:ext uri="{BB962C8B-B14F-4D97-AF65-F5344CB8AC3E}">
        <p14:creationId xmlns:p14="http://schemas.microsoft.com/office/powerpoint/2010/main" val="33800065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stade</a:t>
            </a:r>
            <a:r>
              <a:rPr lang="en-US" dirty="0" smtClean="0"/>
              <a:t>= stadium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45814"/>
            <a:ext cx="6172200" cy="427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3826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Les </a:t>
            </a:r>
            <a:r>
              <a:rPr lang="en-US" dirty="0" err="1" smtClean="0"/>
              <a:t>Gradins</a:t>
            </a:r>
            <a:r>
              <a:rPr lang="en-US" dirty="0" smtClean="0"/>
              <a:t>= Bleachers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438400"/>
            <a:ext cx="4681378" cy="3015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675169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spectateur</a:t>
            </a:r>
            <a:r>
              <a:rPr lang="en-US" dirty="0" smtClean="0"/>
              <a:t>=male fan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457449"/>
            <a:ext cx="3733800" cy="3071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697010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spectatrice</a:t>
            </a:r>
            <a:r>
              <a:rPr lang="en-US" dirty="0" smtClean="0"/>
              <a:t>= female fan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014331"/>
            <a:ext cx="4661940" cy="3091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2875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equipe</a:t>
            </a:r>
            <a:r>
              <a:rPr lang="en-US" dirty="0" smtClean="0"/>
              <a:t>= team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944" y="2429097"/>
            <a:ext cx="5468112" cy="2868168"/>
          </a:xfrm>
        </p:spPr>
      </p:pic>
    </p:spTree>
    <p:extLst>
      <p:ext uri="{BB962C8B-B14F-4D97-AF65-F5344CB8AC3E}">
        <p14:creationId xmlns:p14="http://schemas.microsoft.com/office/powerpoint/2010/main" val="13525936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gagnant</a:t>
            </a:r>
            <a:r>
              <a:rPr lang="en-US" dirty="0" smtClean="0"/>
              <a:t>= winner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209800"/>
            <a:ext cx="3984170" cy="3637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24460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Une</a:t>
            </a:r>
            <a:r>
              <a:rPr lang="en-US" dirty="0" smtClean="0"/>
              <a:t> coupe= trophy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600200"/>
            <a:ext cx="41910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11225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Adverse= </a:t>
            </a:r>
            <a:r>
              <a:rPr lang="en-US" dirty="0" err="1" smtClean="0"/>
              <a:t>oppsite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524000"/>
            <a:ext cx="6477000" cy="485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59927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Comble</a:t>
            </a:r>
            <a:r>
              <a:rPr lang="en-US" dirty="0" smtClean="0"/>
              <a:t>= packed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676" y="2133600"/>
            <a:ext cx="5267324" cy="3550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03573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Plein</a:t>
            </a:r>
            <a:r>
              <a:rPr lang="en-US" dirty="0" smtClean="0"/>
              <a:t>= full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788" y="1806357"/>
            <a:ext cx="5415611" cy="3603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28950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Dribbler= to dribble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600202"/>
            <a:ext cx="38862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76048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Envoyer</a:t>
            </a:r>
            <a:r>
              <a:rPr lang="en-US" dirty="0" smtClean="0"/>
              <a:t>= throw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567229"/>
            <a:ext cx="3810000" cy="4432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231828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Lancer= throw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1538287"/>
            <a:ext cx="2971800" cy="4457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876736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Siffler</a:t>
            </a:r>
            <a:r>
              <a:rPr lang="en-US" dirty="0" smtClean="0"/>
              <a:t>= whistle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176207"/>
            <a:ext cx="4038600" cy="3018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52058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 </a:t>
            </a:r>
            <a:r>
              <a:rPr lang="en-US" dirty="0" err="1" smtClean="0"/>
              <a:t>stade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comble</a:t>
            </a:r>
            <a:r>
              <a:rPr lang="en-US" dirty="0" smtClean="0"/>
              <a:t>=stadium is packed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458" y="1981200"/>
            <a:ext cx="4679623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97107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camp=side/ team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157473"/>
            <a:ext cx="4800600" cy="3581987"/>
          </a:xfrm>
        </p:spPr>
      </p:pic>
    </p:spTree>
    <p:extLst>
      <p:ext uri="{BB962C8B-B14F-4D97-AF65-F5344CB8AC3E}">
        <p14:creationId xmlns:p14="http://schemas.microsoft.com/office/powerpoint/2010/main" val="349501648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Donner un coup de </a:t>
            </a:r>
            <a:r>
              <a:rPr lang="en-US" dirty="0" err="1" smtClean="0"/>
              <a:t>peid</a:t>
            </a:r>
            <a:r>
              <a:rPr lang="en-US" dirty="0" smtClean="0"/>
              <a:t>= to kick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7098" y="1951330"/>
            <a:ext cx="4563701" cy="3687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123314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Les </a:t>
            </a:r>
            <a:r>
              <a:rPr lang="en-US" dirty="0" err="1" smtClean="0"/>
              <a:t>gradins</a:t>
            </a:r>
            <a:r>
              <a:rPr lang="en-US" dirty="0" smtClean="0"/>
              <a:t> </a:t>
            </a:r>
            <a:r>
              <a:rPr lang="en-US" dirty="0" err="1" smtClean="0"/>
              <a:t>sont</a:t>
            </a:r>
            <a:r>
              <a:rPr lang="en-US" dirty="0" smtClean="0"/>
              <a:t> </a:t>
            </a:r>
            <a:r>
              <a:rPr lang="en-US" dirty="0" err="1" smtClean="0"/>
              <a:t>Pleins</a:t>
            </a:r>
            <a:r>
              <a:rPr lang="en-US" dirty="0" smtClean="0"/>
              <a:t>=bleachers are full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133600"/>
            <a:ext cx="5156200" cy="38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97744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Marquer</a:t>
            </a:r>
            <a:r>
              <a:rPr lang="en-US" dirty="0" smtClean="0"/>
              <a:t> un but= score a goal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799" y="2286000"/>
            <a:ext cx="4631525" cy="3218910"/>
          </a:xfrm>
        </p:spPr>
      </p:pic>
    </p:spTree>
    <p:extLst>
      <p:ext uri="{BB962C8B-B14F-4D97-AF65-F5344CB8AC3E}">
        <p14:creationId xmlns:p14="http://schemas.microsoft.com/office/powerpoint/2010/main" val="4511376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Beaucoup De monde=a lot of people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560" y="1939611"/>
            <a:ext cx="5036240" cy="3394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85782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Par-</a:t>
            </a:r>
            <a:r>
              <a:rPr lang="en-US" dirty="0" err="1" smtClean="0"/>
              <a:t>dessus</a:t>
            </a:r>
            <a:r>
              <a:rPr lang="en-US" dirty="0" smtClean="0"/>
              <a:t>=above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280" y="2009189"/>
            <a:ext cx="5225319" cy="3477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36947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Jusqu’a</a:t>
            </a:r>
            <a:r>
              <a:rPr lang="en-US" dirty="0" smtClean="0"/>
              <a:t>=up to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133600"/>
            <a:ext cx="4497939" cy="2829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10565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Heir=yesterday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668576"/>
            <a:ext cx="3581400" cy="3597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89875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Heir </a:t>
            </a:r>
            <a:r>
              <a:rPr lang="en-US" dirty="0" err="1" smtClean="0"/>
              <a:t>matin</a:t>
            </a:r>
            <a:r>
              <a:rPr lang="en-US" dirty="0" smtClean="0"/>
              <a:t>= yesterday morning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891838"/>
            <a:ext cx="3962400" cy="2961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37101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Heir </a:t>
            </a:r>
            <a:r>
              <a:rPr lang="en-US" dirty="0" err="1" smtClean="0"/>
              <a:t>soir</a:t>
            </a:r>
            <a:r>
              <a:rPr lang="en-US" dirty="0" smtClean="0"/>
              <a:t>= yesterday evening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740" y="1695520"/>
            <a:ext cx="5324059" cy="3562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632679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Avant-heir=day before yesterday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064855"/>
            <a:ext cx="4953000" cy="3284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23681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camp adverse= other team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75" y="2377281"/>
            <a:ext cx="4286250" cy="2971800"/>
          </a:xfrm>
        </p:spPr>
      </p:pic>
    </p:spTree>
    <p:extLst>
      <p:ext uri="{BB962C8B-B14F-4D97-AF65-F5344CB8AC3E}">
        <p14:creationId xmlns:p14="http://schemas.microsoft.com/office/powerpoint/2010/main" val="211896020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L’annee</a:t>
            </a:r>
            <a:r>
              <a:rPr lang="en-US" dirty="0" smtClean="0"/>
              <a:t> </a:t>
            </a:r>
            <a:r>
              <a:rPr lang="en-US" dirty="0" err="1" smtClean="0"/>
              <a:t>derniere</a:t>
            </a:r>
            <a:r>
              <a:rPr lang="en-US" dirty="0" smtClean="0"/>
              <a:t>=last year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025" y="1905000"/>
            <a:ext cx="5560333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79432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joueur</a:t>
            </a:r>
            <a:r>
              <a:rPr lang="en-US" dirty="0" smtClean="0"/>
              <a:t>= male player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662" y="1958181"/>
            <a:ext cx="3114675" cy="3810000"/>
          </a:xfrm>
        </p:spPr>
      </p:pic>
    </p:spTree>
    <p:extLst>
      <p:ext uri="{BB962C8B-B14F-4D97-AF65-F5344CB8AC3E}">
        <p14:creationId xmlns:p14="http://schemas.microsoft.com/office/powerpoint/2010/main" val="3774389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joueuse</a:t>
            </a:r>
            <a:r>
              <a:rPr lang="en-US" dirty="0" smtClean="0"/>
              <a:t>= female player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2445861"/>
            <a:ext cx="5067565" cy="3040539"/>
          </a:xfrm>
        </p:spPr>
      </p:pic>
    </p:spTree>
    <p:extLst>
      <p:ext uri="{BB962C8B-B14F-4D97-AF65-F5344CB8AC3E}">
        <p14:creationId xmlns:p14="http://schemas.microsoft.com/office/powerpoint/2010/main" val="4150598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gardien</a:t>
            </a:r>
            <a:r>
              <a:rPr lang="en-US" dirty="0" smtClean="0"/>
              <a:t> de but=goal keeper</a:t>
            </a:r>
            <a:endParaRPr lang="en-US" dirty="0"/>
          </a:p>
        </p:txBody>
      </p:sp>
      <p:pic>
        <p:nvPicPr>
          <p:cNvPr id="1026" name="Picture 2" descr="C:\Users\Leslie\Pictures\400_F_867202_wwu80ttmnfBqjFlveogh46yUMstYvx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221451"/>
            <a:ext cx="5105400" cy="3548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12354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ballon</a:t>
            </a:r>
            <a:r>
              <a:rPr lang="en-US" dirty="0" smtClean="0"/>
              <a:t>= big ball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1653382"/>
            <a:ext cx="4214017" cy="4214017"/>
          </a:xfrm>
        </p:spPr>
      </p:pic>
    </p:spTree>
    <p:extLst>
      <p:ext uri="{BB962C8B-B14F-4D97-AF65-F5344CB8AC3E}">
        <p14:creationId xmlns:p14="http://schemas.microsoft.com/office/powerpoint/2010/main" val="18608797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198</Words>
  <Application>Microsoft Office PowerPoint</Application>
  <PresentationFormat>On-screen Show (4:3)</PresentationFormat>
  <Paragraphs>50</Paragraphs>
  <Slides>50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Office Theme</vt:lpstr>
      <vt:lpstr>Le foot= soccer</vt:lpstr>
      <vt:lpstr>Le terrain de foot=soccer field</vt:lpstr>
      <vt:lpstr>Une equipe= team</vt:lpstr>
      <vt:lpstr>Un camp=side/ team</vt:lpstr>
      <vt:lpstr>Le camp adverse= other team</vt:lpstr>
      <vt:lpstr>Un joueur= male player</vt:lpstr>
      <vt:lpstr>Un joueuse= female player</vt:lpstr>
      <vt:lpstr>Un gardien de but=goal keeper</vt:lpstr>
      <vt:lpstr>Un ballon= big ball</vt:lpstr>
      <vt:lpstr>Un but=goal</vt:lpstr>
      <vt:lpstr>Un arbitre= reff.</vt:lpstr>
      <vt:lpstr>Une tete= head</vt:lpstr>
      <vt:lpstr>Un peid= foot</vt:lpstr>
      <vt:lpstr>Le basket= basketball</vt:lpstr>
      <vt:lpstr>Le panier= basket</vt:lpstr>
      <vt:lpstr>Le panneau= backborad </vt:lpstr>
      <vt:lpstr>Le demi-cercle=half circle</vt:lpstr>
      <vt:lpstr>Le base-ball=baseball </vt:lpstr>
      <vt:lpstr>Le volley=volleyball</vt:lpstr>
      <vt:lpstr>Le sol=floor</vt:lpstr>
      <vt:lpstr>Le velo=to bike</vt:lpstr>
      <vt:lpstr>Le cyclisme= bike sport</vt:lpstr>
      <vt:lpstr>Un coureur= racer</vt:lpstr>
      <vt:lpstr>La course= racing</vt:lpstr>
      <vt:lpstr>La piste= track</vt:lpstr>
      <vt:lpstr>Un stade= stadium</vt:lpstr>
      <vt:lpstr>Les Gradins= Bleachers</vt:lpstr>
      <vt:lpstr>Un spectateur=male fan</vt:lpstr>
      <vt:lpstr>Une spectatrice= female fan</vt:lpstr>
      <vt:lpstr>Un gagnant= winner</vt:lpstr>
      <vt:lpstr>Une coupe= trophy</vt:lpstr>
      <vt:lpstr>Adverse= oppsite </vt:lpstr>
      <vt:lpstr>Comble= packed</vt:lpstr>
      <vt:lpstr>Plein= full</vt:lpstr>
      <vt:lpstr>Dribbler= to dribble</vt:lpstr>
      <vt:lpstr>Envoyer= throw</vt:lpstr>
      <vt:lpstr>Lancer= throw</vt:lpstr>
      <vt:lpstr>Siffler= whistle</vt:lpstr>
      <vt:lpstr>Le stade est comble=stadium is packed</vt:lpstr>
      <vt:lpstr>Donner un coup de peid= to kick</vt:lpstr>
      <vt:lpstr>Les gradins sont Pleins=bleachers are full</vt:lpstr>
      <vt:lpstr>Marquer un but= score a goal</vt:lpstr>
      <vt:lpstr>Beaucoup De monde=a lot of people</vt:lpstr>
      <vt:lpstr>Par-dessus=above</vt:lpstr>
      <vt:lpstr>Jusqu’a=up to</vt:lpstr>
      <vt:lpstr>Heir=yesterday</vt:lpstr>
      <vt:lpstr>Heir matin= yesterday morning</vt:lpstr>
      <vt:lpstr>Heir soir= yesterday evening</vt:lpstr>
      <vt:lpstr>Avant-heir=day before yesterday</vt:lpstr>
      <vt:lpstr>L’annee derniere=last year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foot= soccer</dc:title>
  <dc:creator>Leslie Hickey</dc:creator>
  <cp:lastModifiedBy>Nathalie Lecesne-Zoukhri</cp:lastModifiedBy>
  <cp:revision>7</cp:revision>
  <dcterms:created xsi:type="dcterms:W3CDTF">2012-10-11T22:26:48Z</dcterms:created>
  <dcterms:modified xsi:type="dcterms:W3CDTF">2012-11-08T16:14:03Z</dcterms:modified>
</cp:coreProperties>
</file>